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90" r:id="rId5"/>
    <p:sldId id="266" r:id="rId6"/>
    <p:sldId id="285" r:id="rId7"/>
    <p:sldId id="258" r:id="rId8"/>
    <p:sldId id="259" r:id="rId9"/>
    <p:sldId id="280" r:id="rId10"/>
    <p:sldId id="291" r:id="rId11"/>
    <p:sldId id="281" r:id="rId12"/>
    <p:sldId id="282" r:id="rId13"/>
    <p:sldId id="279" r:id="rId14"/>
    <p:sldId id="274" r:id="rId15"/>
    <p:sldId id="277" r:id="rId16"/>
    <p:sldId id="270" r:id="rId17"/>
    <p:sldId id="278" r:id="rId18"/>
    <p:sldId id="287" r:id="rId19"/>
    <p:sldId id="284" r:id="rId20"/>
    <p:sldId id="263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5B06-8CB6-4D25-86CC-86FE14205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65273-C50A-4191-ABF1-0D5CEF0D2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6733C-3BDD-4170-B8D3-4081149C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DC09-1454-4499-8CBF-2419266E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4830F-2883-4E5F-A5F7-6B03737B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8F72-D511-4B5D-A7BE-7B9FB2A6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67462-6DDB-4E25-9453-2760B6A43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12373-64CD-481D-9935-524F0D4C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76C48-B18A-4A67-B071-DA3F7F98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82937-7E6B-476A-A8B3-6D112D93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127CF-6EB1-4F13-9C91-AAB52525D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E023-F097-4BAF-822D-C5579B0E1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A8B36-2E9B-471F-94D7-E99AD23B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845D-014B-4FE4-8FC7-7F88AF55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83FB8-93B9-4857-91BE-E16B7A06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5A9-9AFE-4817-A60A-7BA552A4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531A4-48A8-40FE-931E-F78F0055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ECADD-2A12-47E3-BEAA-55A32F29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3ADF-ECA1-4A2F-8FB5-B7649DF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AA4E-F0A1-4168-ABEB-6D668426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DC9F-4AFB-4763-85AF-ED8524AE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327E6-39F6-4838-9497-FCA62378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9A529-C632-4D30-A0AF-966EE340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74899-6AB2-4029-AF3E-E95C7A62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DBEF8-39C9-4369-8D29-6E3E477E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517E-66C2-406D-BA61-88F9C5F7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D55E3-F050-445A-8089-CA5FF5932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00868-3548-4555-A060-C4373FFBC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EAE1A-17AF-4302-89AE-E684CC2D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40BE5-573D-4033-B2DA-E29D2DA8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E6833-AEFC-49EF-AC51-8BD21038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4059-C625-441C-B998-2D44A898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89A57-16FA-48E5-8FC1-2A59BD50B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2A3F6-B7A2-47A9-A308-FA3F27FE6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D4A0E-3462-4492-A518-2311A2548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D72E1-B56E-4FA6-AC00-17EB70ECF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B413B-148F-44C8-8BB6-99FC02BD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6FFEE-3A4B-4182-BCCC-19D54A22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589ADE-2BE7-43BC-96AE-F273E6D5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6CC1-4E4D-477C-8A1F-A53DB15D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0D367-8EDA-4EDE-AEB0-4F007B35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AC007-3F5E-41BE-BD59-2C7EE597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77293-B807-46CB-B39E-E29AED4F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6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DA290-E860-4F0F-B467-D9EF4A05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5083E-9017-4421-B7D3-ED435F68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9EAD0-EA7A-4EF6-BC9C-12BE2FC1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1F09-4E4E-4428-88DF-F077E8ED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AFADB-914E-406B-9073-2C3AA74D0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E217F-EC1E-4C9C-886C-66FF78FB2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0791D-A7DB-4F20-8718-1C42D100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C3E16-7CCF-4176-B12B-FBD1D886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0A17B-E124-40C9-BB33-50719830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FA0F-FD55-4EE5-9292-1F2CEBFF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76C11-6E00-4298-B4DC-D8D5457D3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28D21-E10B-407A-B427-C1063A3B2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1C0FF-29E3-4702-B671-B4D5AA09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9D336-9756-495B-99F9-3D6F80C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58B09-B99E-4C24-B4F7-D52C9165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D23EF-F938-4480-9335-62087072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5BA7D-83E5-4CC4-A188-9B5A0F75B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54D17-EAC0-4A87-85C8-E428D9DD3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261B-F798-42C0-B289-8A86332EBC09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EC37-8300-41A4-B788-C6FBEDF5A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C0A4E-6D51-4F04-B99F-6B85FC4E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F57D-3C79-4587-AE61-A694B5FB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C93B875-6248-4052-B504-E7E8F1FE3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Arial Black" panose="020B0A04020102020204" pitchFamily="34" charset="0"/>
              </a:rPr>
              <a:t>THE CIVIL WAR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97AF91-CACB-4BC4-9A67-5979F4FABB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STORY OF FOUR BOYS FROM STRATFORD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880EF043-D191-4A17-9D6C-EA466DC6DC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8579976"/>
                  </p:ext>
                </p:extLst>
              </p:nvPr>
            </p:nvGraphicFramePr>
            <p:xfrm>
              <a:off x="-2832847" y="825914"/>
              <a:ext cx="3048000" cy="1714500"/>
            </p:xfrm>
            <a:graphic>
              <a:graphicData uri="http://schemas.microsoft.com/office/powerpoint/2016/slidezoom">
                <pslz:sldZm>
                  <pslz:sldZmObj sldId="256" cId="640113848">
                    <pslz:zmPr id="{11ED7275-4A84-455D-B242-2768F616712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80EF043-D191-4A17-9D6C-EA466DC6DC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832847" y="82591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113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A4E8-3AA5-4F60-A1F0-CFA4273B4B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JULY 1</a:t>
            </a:r>
            <a:r>
              <a:rPr lang="en-US" baseline="30000" dirty="0"/>
              <a:t>ST</a:t>
            </a:r>
            <a:r>
              <a:rPr lang="en-US" dirty="0"/>
              <a:t> GETTYSBURG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D9604-AF08-4E09-8BF5-A83CADCA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CONFEDERATES ARE ATTEMPTING TO GAIN THE KNOLL (HILL)  ON THE UNION RIGHT</a:t>
            </a:r>
          </a:p>
          <a:p>
            <a:endParaRPr lang="en-US" dirty="0"/>
          </a:p>
          <a:p>
            <a:r>
              <a:rPr lang="en-US" dirty="0"/>
              <a:t>DEADLY ARTILLERY AND RIFLE</a:t>
            </a:r>
          </a:p>
          <a:p>
            <a:r>
              <a:rPr lang="en-US" dirty="0"/>
              <a:t> VOLLEYS WERE  FLYING </a:t>
            </a:r>
          </a:p>
          <a:p>
            <a:r>
              <a:rPr lang="en-US" dirty="0"/>
              <a:t>EVERYWHERE</a:t>
            </a:r>
          </a:p>
        </p:txBody>
      </p:sp>
      <p:pic>
        <p:nvPicPr>
          <p:cNvPr id="4098" name="Picture 2" descr="Trump GOP speech to take place at White House or Gettysburg - Business  Insider">
            <a:extLst>
              <a:ext uri="{FF2B5EF4-FFF2-40B4-BE49-F238E27FC236}">
                <a16:creationId xmlns:a16="http://schemas.microsoft.com/office/drawing/2014/main" id="{30299700-9252-4D25-960A-B77E2E1A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235200"/>
            <a:ext cx="58547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1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D5C6-371C-402E-B80F-687190E42A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Arial Black" panose="020B0A04020102020204" pitchFamily="34" charset="0"/>
              </a:rPr>
              <a:t>Henry Blakeman wrote a letter to Stephen’s mother, in it he said: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A182-9089-499B-8B6D-01244C486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  The battery was firing when Stephan said “those are ours, give it to them.” These were the last I heard him say as just then we moved towards the </a:t>
            </a:r>
            <a:r>
              <a:rPr lang="en-US" i="1" dirty="0" err="1"/>
              <a:t>rebs</a:t>
            </a:r>
            <a:r>
              <a:rPr lang="en-US" i="1" dirty="0"/>
              <a:t> and my attention was directed to them.</a:t>
            </a:r>
          </a:p>
          <a:p>
            <a:r>
              <a:rPr lang="en-US" i="1" dirty="0"/>
              <a:t> He must have been hit at the same moment that I was, for as soon as I got up I saw him lying near me and under his head a large puddle of blood.</a:t>
            </a:r>
          </a:p>
          <a:p>
            <a:r>
              <a:rPr lang="en-US" i="1" dirty="0"/>
              <a:t> I did not go to him for one look at his face satisfied me that he was dead and I could hardly move myself.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76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7FCE-29B4-42F7-AD7D-8565605C83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Barlow’s Knoll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434EC6-1DEC-4C3F-9EB2-8874886AE1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42" y="1690688"/>
            <a:ext cx="7757207" cy="49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6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1C67-5454-469C-A181-251E4EC4EB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The 17th </a:t>
            </a:r>
            <a:r>
              <a:rPr lang="en-US" sz="2800" b="1" dirty="0"/>
              <a:t>Connecticut Infantry at the Battle of Gettysburg</a:t>
            </a:r>
            <a:br>
              <a:rPr lang="en-US" sz="2800" b="1" dirty="0"/>
            </a:br>
            <a:r>
              <a:rPr lang="en-US" sz="2800" b="1" dirty="0"/>
              <a:t>The regiment brought 386 men to Gettysburg, and lost 20 men killed, 81 wounded and 96 missing.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BA323-B016-458F-9696-6058646D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419350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Stephen </a:t>
            </a:r>
            <a:r>
              <a:rPr lang="en-US" b="1" dirty="0" err="1"/>
              <a:t>Crofut</a:t>
            </a:r>
            <a:r>
              <a:rPr lang="en-US" b="1" dirty="0"/>
              <a:t> </a:t>
            </a:r>
            <a:r>
              <a:rPr lang="en-US" dirty="0"/>
              <a:t>was dead</a:t>
            </a:r>
          </a:p>
          <a:p>
            <a:r>
              <a:rPr lang="en-US" b="1" dirty="0"/>
              <a:t>Henry Blakeman </a:t>
            </a:r>
            <a:r>
              <a:rPr lang="en-US" dirty="0"/>
              <a:t> was wounded by a rifle ball in the left hip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Sylvester Rounds </a:t>
            </a:r>
            <a:r>
              <a:rPr lang="en-US" dirty="0"/>
              <a:t>would be </a:t>
            </a:r>
          </a:p>
          <a:p>
            <a:pPr marL="0" indent="0">
              <a:buNone/>
            </a:pPr>
            <a:r>
              <a:rPr lang="en-US" dirty="0"/>
              <a:t>wounded badly by a rifle ball to</a:t>
            </a:r>
          </a:p>
          <a:p>
            <a:pPr marL="0" indent="0">
              <a:buNone/>
            </a:pPr>
            <a:r>
              <a:rPr lang="en-US" dirty="0"/>
              <a:t> the left shoulder and he would be </a:t>
            </a:r>
          </a:p>
          <a:p>
            <a:pPr marL="0" indent="0">
              <a:buNone/>
            </a:pPr>
            <a:r>
              <a:rPr lang="en-US" dirty="0"/>
              <a:t> prisoner.</a:t>
            </a:r>
          </a:p>
          <a:p>
            <a:pPr marL="0" indent="0">
              <a:buNone/>
            </a:pPr>
            <a:r>
              <a:rPr lang="en-US" b="1" dirty="0"/>
              <a:t>Selah Blakeman </a:t>
            </a:r>
            <a:r>
              <a:rPr lang="en-US" dirty="0"/>
              <a:t>was the only</a:t>
            </a:r>
          </a:p>
          <a:p>
            <a:pPr marL="0" indent="0">
              <a:buNone/>
            </a:pPr>
            <a:r>
              <a:rPr lang="en-US" dirty="0"/>
              <a:t> man left standing </a:t>
            </a:r>
          </a:p>
          <a:p>
            <a:endParaRPr lang="en-US" dirty="0"/>
          </a:p>
        </p:txBody>
      </p:sp>
      <p:pic>
        <p:nvPicPr>
          <p:cNvPr id="4" name="Picture 2" descr="Barlow's Knoll - YouTube">
            <a:extLst>
              <a:ext uri="{FF2B5EF4-FFF2-40B4-BE49-F238E27FC236}">
                <a16:creationId xmlns:a16="http://schemas.microsoft.com/office/drawing/2014/main" id="{CC8CC357-77AB-41A2-9C7A-D5C8ECAF0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98" y="3592512"/>
            <a:ext cx="5471204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4436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A6BF-9652-46D1-87E7-A932F51019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STEPHEN CROFUT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1BBB-DADB-42F7-A125-79476E0A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b="1" dirty="0"/>
              <a:t> His body was never recovered and he is most probably one of the unknown Connecticut dead interred in the National Cemetery at Gettysburg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Pin on Civil War Tales">
            <a:extLst>
              <a:ext uri="{FF2B5EF4-FFF2-40B4-BE49-F238E27FC236}">
                <a16:creationId xmlns:a16="http://schemas.microsoft.com/office/drawing/2014/main" id="{7637C124-F128-4ACC-93D3-E4DB878D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2" y="3733801"/>
            <a:ext cx="5790801" cy="32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4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0139-AB0F-4744-A7C7-934F135310C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Here is Barlow Knoll today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BD0B00-9184-443E-AB5C-4ADF74191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93" y="2228849"/>
            <a:ext cx="5691978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7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D281-78DE-40C0-822A-3C0A4CFC54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HENRY- CAME BACK TO STRATFORD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4164-6C91-4B1F-A861-D242F1AB2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After the war Henry was active in civic and veteran affairs.</a:t>
            </a:r>
          </a:p>
          <a:p>
            <a:r>
              <a:rPr lang="en-US" dirty="0"/>
              <a:t> He was a prominent citizen in Stratford and the </a:t>
            </a:r>
            <a:r>
              <a:rPr lang="en-US" b="1" dirty="0"/>
              <a:t>State until his death in 1917.</a:t>
            </a:r>
          </a:p>
          <a:p>
            <a:r>
              <a:rPr lang="en-US" b="1" dirty="0"/>
              <a:t> In his obituary he would be described  as the “dean of public men in Fairfield County.”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8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4086-C267-40DD-AD8C-00C5D4D6DF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SELAH- CAME BACK TO STRATFORD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F743-E43F-4BE5-8A2C-056F43C15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Selah returned from the war and married his sweetheart </a:t>
            </a:r>
            <a:r>
              <a:rPr lang="en-US" dirty="0" err="1"/>
              <a:t>Codealia</a:t>
            </a:r>
            <a:endParaRPr lang="en-US" dirty="0"/>
          </a:p>
          <a:p>
            <a:r>
              <a:rPr lang="en-US" dirty="0"/>
              <a:t>Selah was civic minded and involved in community and veteran’s affairs his whole life long.</a:t>
            </a:r>
          </a:p>
        </p:txBody>
      </p:sp>
    </p:spTree>
    <p:extLst>
      <p:ext uri="{BB962C8B-B14F-4D97-AF65-F5344CB8AC3E}">
        <p14:creationId xmlns:p14="http://schemas.microsoft.com/office/powerpoint/2010/main" val="98966319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DAB-9EF2-4A3C-9D74-EB1101BFB2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SYLVESTER- CAME BACK TO STRATFORD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D9C7-CDC9-4209-951C-64777A67E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/>
          <a:lstStyle/>
          <a:p>
            <a:r>
              <a:rPr lang="en-US" dirty="0"/>
              <a:t>Sylvester returned home from the war.  He married Elizabeth Drew in 1866.</a:t>
            </a:r>
          </a:p>
          <a:p>
            <a:r>
              <a:rPr lang="en-US" dirty="0"/>
              <a:t>He became Vice President of the Ansonia Grain Company.</a:t>
            </a:r>
          </a:p>
          <a:p>
            <a:endParaRPr lang="en-US" dirty="0"/>
          </a:p>
          <a:p>
            <a:r>
              <a:rPr lang="en-US" dirty="0"/>
              <a:t>Sylvester Rounds would pass away February 18, 1899 at age 56 two weeks after being thrown from a sleigh</a:t>
            </a:r>
          </a:p>
        </p:txBody>
      </p:sp>
    </p:spTree>
    <p:extLst>
      <p:ext uri="{BB962C8B-B14F-4D97-AF65-F5344CB8AC3E}">
        <p14:creationId xmlns:p14="http://schemas.microsoft.com/office/powerpoint/2010/main" val="107307229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5F06-0DB2-40D0-9022-3A120BE71A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JULY 2, 1882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9A16-685D-444D-89A1-39E3F0F76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CEREMONY RECOGNIZING THE CONTRIBUTION OF THE 17</a:t>
            </a:r>
            <a:r>
              <a:rPr lang="en-US" baseline="30000" dirty="0"/>
              <a:t>TH</a:t>
            </a:r>
            <a:r>
              <a:rPr lang="en-US" dirty="0"/>
              <a:t> DIV. </a:t>
            </a:r>
          </a:p>
          <a:p>
            <a:r>
              <a:rPr lang="en-US" dirty="0"/>
              <a:t>PRESENT ON THAT DAY WAS SELAH BLAKEMAN</a:t>
            </a:r>
          </a:p>
        </p:txBody>
      </p:sp>
      <p:pic>
        <p:nvPicPr>
          <p:cNvPr id="6146" name="Picture 2" descr="JOHN BANKS' CIVIL WAR BLOG: Gettysburg: Death of 17th Connecticut Lt.  Colonel Fowler">
            <a:extLst>
              <a:ext uri="{FF2B5EF4-FFF2-40B4-BE49-F238E27FC236}">
                <a16:creationId xmlns:a16="http://schemas.microsoft.com/office/drawing/2014/main" id="{5DA5864D-3D9A-406E-A87F-D2D7134F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935182"/>
            <a:ext cx="7997825" cy="355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5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7CB0-31A0-47A1-A768-FF3A28CE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5963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THIS IS THE STORY ABOUT FOUR FRIENDS FROM STRATFORD THAT WENT TO WAR</a:t>
            </a:r>
            <a:endParaRPr lang="en-US" sz="3200" dirty="0"/>
          </a:p>
        </p:txBody>
      </p:sp>
      <p:pic>
        <p:nvPicPr>
          <p:cNvPr id="1026" name="Picture 2" descr="National Park Civil War Series: The Civil War's Common Soldier">
            <a:extLst>
              <a:ext uri="{FF2B5EF4-FFF2-40B4-BE49-F238E27FC236}">
                <a16:creationId xmlns:a16="http://schemas.microsoft.com/office/drawing/2014/main" id="{2FBBC9AB-FE86-4892-95A7-6D05E0BDF1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6" y="2062076"/>
            <a:ext cx="8803340" cy="491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0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DE85-7320-4DE1-9153-8EF9DCEF9A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SELAH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50C2-E56E-4F43-8DA6-A1535BA6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would outlive all of the others. </a:t>
            </a:r>
          </a:p>
          <a:p>
            <a:r>
              <a:rPr lang="en-US" dirty="0"/>
              <a:t>He would have many accomplishments of which to be proud, but his proudest moments were a few minutes on a hill where he stood with his friends on a hot day in July 1863 at a place called Gettysburg</a:t>
            </a:r>
          </a:p>
        </p:txBody>
      </p:sp>
    </p:spTree>
    <p:extLst>
      <p:ext uri="{BB962C8B-B14F-4D97-AF65-F5344CB8AC3E}">
        <p14:creationId xmlns:p14="http://schemas.microsoft.com/office/powerpoint/2010/main" val="3013634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88CF-7319-42D2-A5FE-539D3639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plaque&#10;&#10;Description automatically generated">
            <a:extLst>
              <a:ext uri="{FF2B5EF4-FFF2-40B4-BE49-F238E27FC236}">
                <a16:creationId xmlns:a16="http://schemas.microsoft.com/office/drawing/2014/main" id="{650A27C9-2D65-4C7D-A7BF-2CB54B7E0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5632" y="2245475"/>
            <a:ext cx="5801784" cy="4351338"/>
          </a:xfrm>
        </p:spPr>
      </p:pic>
      <p:pic>
        <p:nvPicPr>
          <p:cNvPr id="4" name="Picture 2" descr="C:\Users\coachmas\Desktop\IMG_1015.JPG">
            <a:extLst>
              <a:ext uri="{FF2B5EF4-FFF2-40B4-BE49-F238E27FC236}">
                <a16:creationId xmlns:a16="http://schemas.microsoft.com/office/drawing/2014/main" id="{37ACD5F7-B718-4842-BA02-F7ECA502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584" y="837240"/>
            <a:ext cx="3681048" cy="562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27883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3FA6-83F0-48D4-875D-1DBDD172ED2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THE CIVIL WAR  STARTED IN 1861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B885DC-CD19-456D-BA55-8413DEBBFFC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FOUR BOYS FROM THE SAME AREA OF STRATFORD DECIDE TO ENLIST IN THE 17</a:t>
            </a:r>
            <a:r>
              <a:rPr lang="en-US" baseline="30000" dirty="0"/>
              <a:t>TH</a:t>
            </a:r>
            <a:r>
              <a:rPr lang="en-US" dirty="0"/>
              <a:t> DIVISION</a:t>
            </a:r>
          </a:p>
          <a:p>
            <a:endParaRPr lang="en-US" dirty="0"/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HENRY AND SELAH BLAKEMAN (COUSINS)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SYLVESTER  ROUNDS</a:t>
            </a:r>
          </a:p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STEPHEN CROFUT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78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FBC260-6599-4D85-91D1-44F2BED1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27025"/>
            <a:ext cx="10515600" cy="13255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/>
              <a:t> THIS IS THE STORY IS WHAT HAPPENED ON A JULY DAY IN 1863 IN A SMALL TOWN CALLED GETTYSBURG</a:t>
            </a:r>
          </a:p>
        </p:txBody>
      </p:sp>
      <p:pic>
        <p:nvPicPr>
          <p:cNvPr id="2054" name="Picture 6" descr="9 best sites to explore the Battle of Gettysburg - pennlive.com">
            <a:extLst>
              <a:ext uri="{FF2B5EF4-FFF2-40B4-BE49-F238E27FC236}">
                <a16:creationId xmlns:a16="http://schemas.microsoft.com/office/drawing/2014/main" id="{DF3BEF3D-E67D-47F9-9D99-4584E847E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45" y="2362200"/>
            <a:ext cx="824221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7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98C4-C8D9-4046-A8CE-832056C6F9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James Henry Blakeman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9F95-FB04-4865-9873-8158A656F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50"/>
            <a:ext cx="10515600" cy="435133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. The Blakeman family traced their                                                         roots to one of the original founders                                                         of Stratford, CT. </a:t>
            </a:r>
          </a:p>
          <a:p>
            <a:endParaRPr lang="en-US" dirty="0"/>
          </a:p>
          <a:p>
            <a:r>
              <a:rPr lang="en-US" dirty="0"/>
              <a:t>Henry Blakeman’s military roots went                                                   back to his grandfather, James Blakeman,                                               who was a veteran of the Revolutionary                                               War.</a:t>
            </a:r>
          </a:p>
        </p:txBody>
      </p:sp>
      <p:pic>
        <p:nvPicPr>
          <p:cNvPr id="4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92A6EEB3-6A56-465C-AF31-4C7E67892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1788" y="2512616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0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0234-83E6-4381-BBC8-28A068D5EE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Sylvester Rounds </a:t>
            </a:r>
            <a:r>
              <a:rPr lang="en-US" dirty="0"/>
              <a:t>(no picture)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6F18-7114-4F18-B097-414244BA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Sylvester Rounds enlisted in the 17th Connecticut Regiment his home was listed as  Huntington (Stratford)</a:t>
            </a:r>
          </a:p>
          <a:p>
            <a:r>
              <a:rPr lang="en-US" dirty="0"/>
              <a:t> He, Selah, Henry and Stephen would be together almost daily. They would see combat at Chancellorsville and narrowly escape capture. </a:t>
            </a:r>
          </a:p>
        </p:txBody>
      </p:sp>
    </p:spTree>
    <p:extLst>
      <p:ext uri="{BB962C8B-B14F-4D97-AF65-F5344CB8AC3E}">
        <p14:creationId xmlns:p14="http://schemas.microsoft.com/office/powerpoint/2010/main" val="278792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1BED-F7A8-464A-A585-255887F4E2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Stephen C. </a:t>
            </a:r>
            <a:r>
              <a:rPr lang="en-US" b="1" dirty="0" err="1">
                <a:latin typeface="Arial Black" panose="020B0A04020102020204" pitchFamily="34" charset="0"/>
              </a:rPr>
              <a:t>Crofut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FA6EB4E7-9B8A-494D-99BC-B24201CA9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0313" y="2505313"/>
            <a:ext cx="4352925" cy="326469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FB90B-6F7B-4797-A236-1901C9895EB3}"/>
              </a:ext>
            </a:extLst>
          </p:cNvPr>
          <p:cNvSpPr/>
          <p:nvPr/>
        </p:nvSpPr>
        <p:spPr>
          <a:xfrm>
            <a:off x="838200" y="1951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Stephen </a:t>
            </a:r>
            <a:r>
              <a:rPr lang="en-US" dirty="0" err="1"/>
              <a:t>Crofut</a:t>
            </a:r>
            <a:r>
              <a:rPr lang="en-US" dirty="0"/>
              <a:t> would enlist along with his friends in July of 1862 for a term of three years or the duration of the war. He was 20 years old.</a:t>
            </a:r>
          </a:p>
          <a:p>
            <a:r>
              <a:rPr lang="en-US" dirty="0"/>
              <a:t> He, Henry, and Selah would be born within months of each other in 1841.</a:t>
            </a:r>
          </a:p>
        </p:txBody>
      </p:sp>
    </p:spTree>
    <p:extLst>
      <p:ext uri="{BB962C8B-B14F-4D97-AF65-F5344CB8AC3E}">
        <p14:creationId xmlns:p14="http://schemas.microsoft.com/office/powerpoint/2010/main" val="366786375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C684-A844-4734-ADAA-340D51C69A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Selah Blakeman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E586A-4670-45EB-BC43-70B41C94A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3688" y="2369741"/>
            <a:ext cx="4352925" cy="326469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C8D477-8B16-4BAA-A6BE-013C9825F063}"/>
              </a:ext>
            </a:extLst>
          </p:cNvPr>
          <p:cNvSpPr/>
          <p:nvPr/>
        </p:nvSpPr>
        <p:spPr>
          <a:xfrm>
            <a:off x="1019175" y="20434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 would be the only one of his friends left standing on July 1, 1863 on Barlow’s Knoll at Gettysburg</a:t>
            </a:r>
          </a:p>
        </p:txBody>
      </p:sp>
    </p:spTree>
    <p:extLst>
      <p:ext uri="{BB962C8B-B14F-4D97-AF65-F5344CB8AC3E}">
        <p14:creationId xmlns:p14="http://schemas.microsoft.com/office/powerpoint/2010/main" val="21153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6BAD-5E5E-4058-941A-2CCE9CF2C2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July 1, 1863 – First day of Battle of Gettysburg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871E-0E38-4360-8C94-16A2F54F1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Company D, 17th Connecticut Inf. Div. </a:t>
            </a:r>
          </a:p>
          <a:p>
            <a:r>
              <a:rPr lang="en-US" dirty="0"/>
              <a:t>There regiment supported Battery G,                                                          4th U.S. Artillery, which had taken                                                            position on  called Barlow Knoll.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404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748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Calibri Light</vt:lpstr>
      <vt:lpstr>Office Theme</vt:lpstr>
      <vt:lpstr>A STORY OF FOUR BOYS FROM STRATFORD</vt:lpstr>
      <vt:lpstr>THIS IS THE STORY ABOUT FOUR FRIENDS FROM STRATFORD THAT WENT TO WAR</vt:lpstr>
      <vt:lpstr>THE CIVIL WAR  STARTED IN 1861 </vt:lpstr>
      <vt:lpstr> THIS IS THE STORY IS WHAT HAPPENED ON A JULY DAY IN 1863 IN A SMALL TOWN CALLED GETTYSBURG</vt:lpstr>
      <vt:lpstr>James Henry Blakeman</vt:lpstr>
      <vt:lpstr>Sylvester Rounds (no picture)</vt:lpstr>
      <vt:lpstr>Stephen C. Crofut</vt:lpstr>
      <vt:lpstr>Selah Blakeman</vt:lpstr>
      <vt:lpstr>July 1, 1863 – First day of Battle of Gettysburg</vt:lpstr>
      <vt:lpstr>JULY 1ST GETTYSBURG</vt:lpstr>
      <vt:lpstr> Henry Blakeman wrote a letter to Stephen’s mother, in it he said:</vt:lpstr>
      <vt:lpstr>Barlow’s Knoll</vt:lpstr>
      <vt:lpstr>The 17th Connecticut Infantry at the Battle of Gettysburg The regiment brought 386 men to Gettysburg, and lost 20 men killed, 81 wounded and 96 missing.</vt:lpstr>
      <vt:lpstr>STEPHEN CROFUT</vt:lpstr>
      <vt:lpstr>Here is Barlow Knoll today</vt:lpstr>
      <vt:lpstr>HENRY- CAME BACK TO STRATFORD</vt:lpstr>
      <vt:lpstr>SELAH- CAME BACK TO STRATFORD</vt:lpstr>
      <vt:lpstr>SYLVESTER- CAME BACK TO STRATFORD</vt:lpstr>
      <vt:lpstr>JULY 2, 1882</vt:lpstr>
      <vt:lpstr>SELAH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</dc:title>
  <dc:creator>bob mastroni</dc:creator>
  <cp:lastModifiedBy>bob mastroni</cp:lastModifiedBy>
  <cp:revision>50</cp:revision>
  <dcterms:created xsi:type="dcterms:W3CDTF">2021-01-24T17:44:52Z</dcterms:created>
  <dcterms:modified xsi:type="dcterms:W3CDTF">2021-07-27T09:23:26Z</dcterms:modified>
</cp:coreProperties>
</file>